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4" r:id="rId3"/>
    <p:sldId id="37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94938A-7B1A-487A-8BD8-4468EA64F88F}" type="datetimeFigureOut">
              <a:rPr lang="en-US" smtClean="0"/>
              <a:pPr/>
              <a:t>12/25/2011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2D2DE9-707F-4288-B9A2-754501E4DD3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4938A-7B1A-487A-8BD8-4468EA64F88F}" type="datetimeFigureOut">
              <a:rPr lang="en-US" smtClean="0"/>
              <a:pPr/>
              <a:t>12/25/2011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D2DE9-707F-4288-B9A2-754501E4DD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mailto:abyufan@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Day 11 - Sunday</a:t>
            </a:r>
            <a:endParaRPr lang="en-US" dirty="0"/>
          </a:p>
        </p:txBody>
      </p:sp>
      <p:sp>
        <p:nvSpPr>
          <p:cNvPr id="3" name="Subtitle 2"/>
          <p:cNvSpPr>
            <a:spLocks noGrp="1"/>
          </p:cNvSpPr>
          <p:nvPr>
            <p:ph type="subTitle" idx="1"/>
          </p:nvPr>
        </p:nvSpPr>
        <p:spPr/>
        <p:txBody>
          <a:bodyPr/>
          <a:lstStyle/>
          <a:p>
            <a:r>
              <a:rPr lang="en-US" smtClean="0"/>
              <a:t>December 11, 2011</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3a (Large).jpg"/>
          <p:cNvPicPr>
            <a:picLocks noGrp="1" noChangeAspect="1"/>
          </p:cNvPicPr>
          <p:nvPr isPhoto="1"/>
        </p:nvPicPr>
        <p:blipFill>
          <a:blip r:embed="rId2" cstate="print">
            <a:lum/>
          </a:blip>
          <a:stretch>
            <a:fillRect/>
          </a:stretch>
        </p:blipFill>
        <p:spPr>
          <a:xfrm>
            <a:off x="0" y="379413"/>
            <a:ext cx="9144000" cy="60991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1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9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9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9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9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9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8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8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8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900" dirty="0" smtClean="0"/>
              <a:t>7:45 am – Los Arco Chapel (only chapel in </a:t>
            </a:r>
            <a:r>
              <a:rPr lang="en-US" sz="900" dirty="0" err="1" smtClean="0"/>
              <a:t>Xela</a:t>
            </a:r>
            <a:r>
              <a:rPr lang="en-US" sz="900" dirty="0" smtClean="0"/>
              <a:t> when I was there – I think – vastly remodeled since I was there) for first dedicatory session at 9:00 a.m.</a:t>
            </a:r>
          </a:p>
          <a:p>
            <a:r>
              <a:rPr lang="en-US" sz="900" dirty="0" smtClean="0"/>
              <a:t>7a </a:t>
            </a:r>
            <a:r>
              <a:rPr lang="en-US" sz="900" dirty="0" err="1" smtClean="0"/>
              <a:t>Calle</a:t>
            </a:r>
            <a:r>
              <a:rPr lang="en-US" sz="900" dirty="0" smtClean="0"/>
              <a:t> 13-10 Z-3,  or 13 Ave. y 7a </a:t>
            </a:r>
            <a:r>
              <a:rPr lang="en-US" sz="900" dirty="0" err="1" smtClean="0"/>
              <a:t>Calle</a:t>
            </a:r>
            <a:r>
              <a:rPr lang="en-US" sz="900" dirty="0" smtClean="0"/>
              <a:t>, Z-3.</a:t>
            </a:r>
          </a:p>
          <a:p>
            <a:r>
              <a:rPr lang="en-US" sz="900" dirty="0" smtClean="0"/>
              <a:t>Met Bishop Hector and </a:t>
            </a:r>
            <a:r>
              <a:rPr lang="en-US" sz="900" dirty="0" err="1" smtClean="0"/>
              <a:t>Mathilde</a:t>
            </a:r>
            <a:r>
              <a:rPr lang="en-US" sz="900" dirty="0" smtClean="0"/>
              <a:t> Rodriguez (member for 6 years – but had been a “dry” </a:t>
            </a:r>
            <a:r>
              <a:rPr lang="en-US" sz="900" dirty="0" err="1" smtClean="0"/>
              <a:t>mormon</a:t>
            </a:r>
            <a:r>
              <a:rPr lang="en-US" sz="900" dirty="0" smtClean="0"/>
              <a:t> since my days there apparently – married to a </a:t>
            </a:r>
            <a:r>
              <a:rPr lang="en-US" sz="900" dirty="0" err="1" smtClean="0"/>
              <a:t>mormon</a:t>
            </a:r>
            <a:r>
              <a:rPr lang="en-US" sz="900" dirty="0" smtClean="0"/>
              <a:t>.</a:t>
            </a:r>
          </a:p>
          <a:p>
            <a:r>
              <a:rPr lang="en-US" sz="900" dirty="0" smtClean="0"/>
              <a:t>Sat next to Mark and Kathy Burgess from St. George (he grew up next door to mom and dad’s house in St. George.)</a:t>
            </a:r>
          </a:p>
          <a:p>
            <a:r>
              <a:rPr lang="en-US" sz="900" dirty="0" err="1" smtClean="0"/>
              <a:t>Southwicks</a:t>
            </a:r>
            <a:r>
              <a:rPr lang="en-US" sz="900" dirty="0" smtClean="0"/>
              <a:t> sat behind us (another couple with them…Perkins from Fillmore)</a:t>
            </a:r>
          </a:p>
          <a:p>
            <a:r>
              <a:rPr lang="en-US" sz="900" dirty="0" smtClean="0"/>
              <a:t>Neil Anderson conducted in Spanish.</a:t>
            </a:r>
          </a:p>
          <a:p>
            <a:r>
              <a:rPr lang="en-US" sz="900" dirty="0" smtClean="0"/>
              <a:t>Cornerstone (</a:t>
            </a:r>
            <a:r>
              <a:rPr lang="en-US" sz="900" dirty="0" err="1" smtClean="0"/>
              <a:t>piedra</a:t>
            </a:r>
            <a:r>
              <a:rPr lang="en-US" sz="900" dirty="0" smtClean="0"/>
              <a:t> angular) ceremony.</a:t>
            </a:r>
          </a:p>
          <a:p>
            <a:r>
              <a:rPr lang="en-US" sz="900" dirty="0" err="1" smtClean="0"/>
              <a:t>Pilar</a:t>
            </a:r>
            <a:r>
              <a:rPr lang="en-US" sz="900" dirty="0" smtClean="0"/>
              <a:t> de Perez (matron) spoke</a:t>
            </a:r>
          </a:p>
          <a:p>
            <a:r>
              <a:rPr lang="en-US" sz="900" dirty="0" smtClean="0"/>
              <a:t>Israel Perez, temple president</a:t>
            </a:r>
          </a:p>
          <a:p>
            <a:r>
              <a:rPr lang="en-US" sz="900" dirty="0" smtClean="0"/>
              <a:t>Enrique </a:t>
            </a:r>
            <a:r>
              <a:rPr lang="en-US" sz="900" dirty="0" err="1" smtClean="0"/>
              <a:t>Fallabella</a:t>
            </a:r>
            <a:r>
              <a:rPr lang="en-US" sz="900" dirty="0" smtClean="0"/>
              <a:t> spoke/</a:t>
            </a:r>
            <a:r>
              <a:rPr lang="en-US" sz="900" dirty="0" err="1" smtClean="0"/>
              <a:t>involucre</a:t>
            </a:r>
            <a:r>
              <a:rPr lang="en-US" sz="900" dirty="0" smtClean="0"/>
              <a:t>??/</a:t>
            </a:r>
            <a:r>
              <a:rPr lang="en-US" sz="900" dirty="0" err="1" smtClean="0"/>
              <a:t>hacedores</a:t>
            </a:r>
            <a:r>
              <a:rPr lang="en-US" sz="900" dirty="0" smtClean="0"/>
              <a:t>/</a:t>
            </a:r>
            <a:r>
              <a:rPr lang="en-US" sz="900" dirty="0" err="1" smtClean="0"/>
              <a:t>oidores</a:t>
            </a:r>
            <a:endParaRPr lang="en-US" sz="900" dirty="0" smtClean="0"/>
          </a:p>
          <a:p>
            <a:r>
              <a:rPr lang="en-US" sz="900" dirty="0" smtClean="0"/>
              <a:t>D. </a:t>
            </a:r>
            <a:r>
              <a:rPr lang="en-US" sz="900" dirty="0" err="1" smtClean="0"/>
              <a:t>Uchtdorf</a:t>
            </a:r>
            <a:r>
              <a:rPr lang="en-US" sz="900" dirty="0" smtClean="0"/>
              <a:t> – dedicatory prayer</a:t>
            </a:r>
          </a:p>
          <a:p>
            <a:r>
              <a:rPr lang="en-US" sz="900" dirty="0" smtClean="0"/>
              <a:t>136</a:t>
            </a:r>
            <a:r>
              <a:rPr lang="en-US" sz="900" baseline="30000" dirty="0" smtClean="0"/>
              <a:t>th</a:t>
            </a:r>
            <a:r>
              <a:rPr lang="en-US" sz="900" dirty="0" smtClean="0"/>
              <a:t> temple/a </a:t>
            </a:r>
            <a:r>
              <a:rPr lang="en-US" sz="900" dirty="0" err="1" smtClean="0"/>
              <a:t>menudo</a:t>
            </a:r>
            <a:endParaRPr lang="en-US" sz="900" dirty="0" smtClean="0"/>
          </a:p>
          <a:p>
            <a:r>
              <a:rPr lang="en-US" sz="900" dirty="0" err="1" smtClean="0"/>
              <a:t>Exclamacion</a:t>
            </a:r>
            <a:r>
              <a:rPr lang="en-US" sz="900" dirty="0" smtClean="0"/>
              <a:t> hosanna/HHH a Dios y al Cordero</a:t>
            </a:r>
          </a:p>
          <a:p>
            <a:r>
              <a:rPr lang="en-US" sz="900" dirty="0" smtClean="0"/>
              <a:t>Willy Gonzalez, </a:t>
            </a:r>
            <a:r>
              <a:rPr lang="en-US" sz="900" dirty="0" err="1" smtClean="0"/>
              <a:t>Pte.</a:t>
            </a:r>
            <a:r>
              <a:rPr lang="en-US" sz="900" dirty="0" smtClean="0"/>
              <a:t> </a:t>
            </a:r>
            <a:r>
              <a:rPr lang="en-US" sz="900" dirty="0" err="1" smtClean="0"/>
              <a:t>Estaca</a:t>
            </a:r>
            <a:r>
              <a:rPr lang="en-US" sz="900" dirty="0" smtClean="0"/>
              <a:t> </a:t>
            </a:r>
            <a:r>
              <a:rPr lang="en-US" sz="900" dirty="0" err="1" smtClean="0"/>
              <a:t>Zaculeu</a:t>
            </a:r>
            <a:endParaRPr lang="en-US" sz="900" dirty="0" smtClean="0"/>
          </a:p>
          <a:p>
            <a:r>
              <a:rPr lang="en-US" sz="900" dirty="0" smtClean="0"/>
              <a:t> </a:t>
            </a:r>
          </a:p>
          <a:p>
            <a:r>
              <a:rPr lang="en-US" sz="900" dirty="0" smtClean="0"/>
              <a:t>Met two missionary sisters, Sister Allina Smith/Greybull, WY and Sister Erin Nelson/Draper, UT…left business card with “</a:t>
            </a:r>
            <a:r>
              <a:rPr lang="en-US" sz="900" dirty="0" err="1" smtClean="0"/>
              <a:t>trabaje</a:t>
            </a:r>
            <a:r>
              <a:rPr lang="en-US" sz="900" dirty="0" smtClean="0"/>
              <a:t> </a:t>
            </a:r>
            <a:r>
              <a:rPr lang="en-US" sz="900" dirty="0" err="1" smtClean="0"/>
              <a:t>duro</a:t>
            </a:r>
            <a:r>
              <a:rPr lang="en-US" sz="900" dirty="0" smtClean="0"/>
              <a:t>” for Spencer David who is going to MTC on 14</a:t>
            </a:r>
            <a:r>
              <a:rPr lang="en-US" sz="900" baseline="30000" dirty="0" smtClean="0"/>
              <a:t>th</a:t>
            </a:r>
            <a:r>
              <a:rPr lang="en-US" sz="900" dirty="0" smtClean="0"/>
              <a:t> and will be serving in Q mission.  Sherrie had told him that we were going to leave something down there and he was going to have to find it.  We told the sisters to give him the card when they meet him.</a:t>
            </a:r>
          </a:p>
          <a:p>
            <a:r>
              <a:rPr lang="en-US" sz="900" dirty="0" smtClean="0"/>
              <a:t> </a:t>
            </a:r>
          </a:p>
          <a:p>
            <a:r>
              <a:rPr lang="en-US" sz="900" dirty="0" smtClean="0"/>
              <a:t>Drove to temple and walked around grounds-also building with apartments/distribution center/family history center, etc.</a:t>
            </a:r>
          </a:p>
          <a:p>
            <a:r>
              <a:rPr lang="en-US" sz="900" dirty="0" smtClean="0"/>
              <a:t> </a:t>
            </a:r>
          </a:p>
          <a:p>
            <a:r>
              <a:rPr lang="en-US" sz="900" dirty="0" smtClean="0"/>
              <a:t>On walk down from temple, met 4 brothers, Joe </a:t>
            </a:r>
            <a:r>
              <a:rPr lang="en-US" sz="900" dirty="0" err="1" smtClean="0"/>
              <a:t>Gadd</a:t>
            </a:r>
            <a:r>
              <a:rPr lang="en-US" sz="900" dirty="0" smtClean="0"/>
              <a:t>/Nashville/Guatemala North Mission 98-00, John </a:t>
            </a:r>
            <a:r>
              <a:rPr lang="en-US" sz="900" dirty="0" err="1" smtClean="0"/>
              <a:t>Gadd</a:t>
            </a:r>
            <a:r>
              <a:rPr lang="en-US" sz="900" dirty="0" smtClean="0"/>
              <a:t>/Pleasant Grove/Tegucigalpa 96-98, Brian </a:t>
            </a:r>
            <a:r>
              <a:rPr lang="en-US" sz="900" dirty="0" err="1" smtClean="0"/>
              <a:t>Gadd</a:t>
            </a:r>
            <a:r>
              <a:rPr lang="en-US" sz="900" dirty="0" smtClean="0"/>
              <a:t>/Spokane/Guatemala South 94-96, Matt </a:t>
            </a:r>
            <a:r>
              <a:rPr lang="en-US" sz="900" dirty="0" err="1" smtClean="0"/>
              <a:t>Gadd</a:t>
            </a:r>
            <a:r>
              <a:rPr lang="en-US" sz="900" dirty="0" smtClean="0"/>
              <a:t>/South Jordan/</a:t>
            </a:r>
            <a:r>
              <a:rPr lang="en-US" sz="900" dirty="0" err="1" smtClean="0"/>
              <a:t>Xela</a:t>
            </a:r>
            <a:r>
              <a:rPr lang="en-US" sz="900" dirty="0" smtClean="0"/>
              <a:t> 93-95.</a:t>
            </a:r>
          </a:p>
          <a:p>
            <a:r>
              <a:rPr lang="en-US" sz="900" dirty="0" smtClean="0"/>
              <a:t> </a:t>
            </a:r>
          </a:p>
          <a:p>
            <a:r>
              <a:rPr lang="en-US" sz="900" dirty="0" smtClean="0"/>
              <a:t>Lunch at McDonalds.  Met Tyler and Amy White (Riverton).  Q Mission 99-01.  </a:t>
            </a:r>
            <a:r>
              <a:rPr lang="en-US" sz="900" u="sng" dirty="0" smtClean="0">
                <a:hlinkClick r:id="rId2"/>
              </a:rPr>
              <a:t>abyufan@gmail.com</a:t>
            </a:r>
            <a:endParaRPr lang="en-US" sz="900" dirty="0" smtClean="0"/>
          </a:p>
          <a:p>
            <a:r>
              <a:rPr lang="en-US" sz="900" dirty="0" smtClean="0"/>
              <a:t> </a:t>
            </a:r>
          </a:p>
          <a:p>
            <a:r>
              <a:rPr lang="en-US" sz="900" dirty="0" smtClean="0"/>
              <a:t>Drove by Kathy </a:t>
            </a:r>
            <a:r>
              <a:rPr lang="en-US" sz="900" dirty="0" err="1" smtClean="0"/>
              <a:t>Rittscher’s</a:t>
            </a:r>
            <a:r>
              <a:rPr lang="en-US" sz="900" dirty="0" smtClean="0"/>
              <a:t> to find address.  2a Ave. 2-14 Z-9, La </a:t>
            </a:r>
            <a:r>
              <a:rPr lang="en-US" sz="900" dirty="0" err="1" smtClean="0"/>
              <a:t>Floresta</a:t>
            </a:r>
            <a:r>
              <a:rPr lang="en-US" sz="900" dirty="0" smtClean="0"/>
              <a:t> (1 block before McDonalds) near Garibaldi chapel.  5777 7797.</a:t>
            </a:r>
          </a:p>
          <a:p>
            <a:r>
              <a:rPr lang="en-US" sz="900" dirty="0" smtClean="0"/>
              <a:t> </a:t>
            </a:r>
          </a:p>
          <a:p>
            <a:r>
              <a:rPr lang="en-US" sz="900" dirty="0" smtClean="0"/>
              <a:t>Drove back to temple.</a:t>
            </a:r>
          </a:p>
          <a:p>
            <a:r>
              <a:rPr lang="en-US" sz="900" dirty="0" smtClean="0"/>
              <a:t> </a:t>
            </a:r>
          </a:p>
          <a:p>
            <a:endParaRPr lang="en-US"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8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8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8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8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8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8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2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Autofit/>
          </a:bodyPr>
          <a:lstStyle/>
          <a:p>
            <a:r>
              <a:rPr lang="en-US" sz="900" dirty="0" smtClean="0"/>
              <a:t>Ran into the Burgess’ again.  Spoke with Rolando Amado (who eventually hooked us up with Cesar Morales who took us (Sherrie and I and the Burgess’) right into the temple for the third session.  We sat in the youth instruction room right next to the baptismal font. There were still some empty seats so we didn’t displace anybody.  Sat </a:t>
            </a:r>
            <a:r>
              <a:rPr lang="en-US" sz="900" dirty="0" err="1" smtClean="0"/>
              <a:t>nex</a:t>
            </a:r>
            <a:r>
              <a:rPr lang="en-US" sz="900" dirty="0" smtClean="0"/>
              <a:t> to Jose </a:t>
            </a:r>
            <a:r>
              <a:rPr lang="en-US" sz="900" dirty="0" err="1" smtClean="0"/>
              <a:t>Beque</a:t>
            </a:r>
            <a:r>
              <a:rPr lang="en-US" sz="900" dirty="0" smtClean="0"/>
              <a:t> from Retalhuleu/</a:t>
            </a:r>
            <a:r>
              <a:rPr lang="en-US" sz="900" dirty="0" err="1" smtClean="0"/>
              <a:t>Trebolos</a:t>
            </a:r>
            <a:r>
              <a:rPr lang="en-US" sz="900" dirty="0" smtClean="0"/>
              <a:t>/Las Palmas.  Does auto painting?  Very emotional during session.  Offered me his handkerchief (I asked him to keep it as it would be a special memento for him) after session.</a:t>
            </a:r>
          </a:p>
          <a:p>
            <a:r>
              <a:rPr lang="en-US" sz="900" dirty="0" smtClean="0"/>
              <a:t>Speakers second counselor in temple presidency, </a:t>
            </a:r>
            <a:r>
              <a:rPr lang="en-US" sz="900" dirty="0" err="1" smtClean="0"/>
              <a:t>Fredy</a:t>
            </a:r>
            <a:r>
              <a:rPr lang="en-US" sz="900" dirty="0" smtClean="0"/>
              <a:t> and Abigail Jimenez.</a:t>
            </a:r>
          </a:p>
          <a:p>
            <a:r>
              <a:rPr lang="en-US" sz="900" dirty="0" smtClean="0"/>
              <a:t>James Martino spoke; 1.  Current recommend, 2.  Frequent attendance, 3.  Teach family about temple.</a:t>
            </a:r>
          </a:p>
          <a:p>
            <a:r>
              <a:rPr lang="en-US" sz="900" dirty="0" smtClean="0"/>
              <a:t>Larry Gibbons spoke; meditation/light in life.</a:t>
            </a:r>
          </a:p>
          <a:p>
            <a:r>
              <a:rPr lang="en-US" sz="900" dirty="0" smtClean="0"/>
              <a:t>Dieter </a:t>
            </a:r>
            <a:r>
              <a:rPr lang="en-US" sz="900" dirty="0" err="1" smtClean="0"/>
              <a:t>Uchtdorf</a:t>
            </a:r>
            <a:r>
              <a:rPr lang="en-US" sz="900" dirty="0" smtClean="0"/>
              <a:t>; defining moments in your life.  Events in temple during Jesus’ life (annual at Passover/money changers/visit prior to death).  A </a:t>
            </a:r>
            <a:r>
              <a:rPr lang="en-US" sz="900" dirty="0" err="1" smtClean="0"/>
              <a:t>menudo</a:t>
            </a:r>
            <a:r>
              <a:rPr lang="en-US" sz="900" dirty="0" smtClean="0"/>
              <a:t>/often.</a:t>
            </a:r>
          </a:p>
          <a:p>
            <a:r>
              <a:rPr lang="en-US" sz="900" dirty="0" smtClean="0"/>
              <a:t> </a:t>
            </a:r>
          </a:p>
          <a:p>
            <a:r>
              <a:rPr lang="en-US" sz="900" dirty="0" smtClean="0"/>
              <a:t>Met Dave and Shannon Cisneros/84-86/Glendora</a:t>
            </a:r>
          </a:p>
          <a:p>
            <a:r>
              <a:rPr lang="en-US" sz="900" dirty="0" smtClean="0"/>
              <a:t> </a:t>
            </a:r>
          </a:p>
          <a:p>
            <a:r>
              <a:rPr lang="en-US" sz="900" dirty="0" smtClean="0"/>
              <a:t>Met David Nielsen/77-79/St. George/CPA Mesquite casino</a:t>
            </a:r>
          </a:p>
          <a:p>
            <a:r>
              <a:rPr lang="en-US" sz="900" dirty="0" smtClean="0"/>
              <a:t>Met Scott Florence/</a:t>
            </a:r>
            <a:r>
              <a:rPr lang="en-US" sz="900" dirty="0" err="1" smtClean="0"/>
              <a:t>Lehi</a:t>
            </a:r>
            <a:endParaRPr lang="en-US" sz="900" dirty="0" smtClean="0"/>
          </a:p>
          <a:p>
            <a:r>
              <a:rPr lang="en-US" sz="900" dirty="0" smtClean="0"/>
              <a:t> </a:t>
            </a:r>
          </a:p>
          <a:p>
            <a:r>
              <a:rPr lang="en-US" sz="900" dirty="0" smtClean="0"/>
              <a:t>Met Hugo Diaz/Boston/San Marcos and Melissa Diaz/San Marcos (took </a:t>
            </a:r>
            <a:r>
              <a:rPr lang="en-US" sz="900" dirty="0" err="1" smtClean="0"/>
              <a:t>pic</a:t>
            </a:r>
            <a:r>
              <a:rPr lang="en-US" sz="900" dirty="0" smtClean="0"/>
              <a:t> of Sherrie and I on way out)</a:t>
            </a:r>
          </a:p>
          <a:p>
            <a:r>
              <a:rPr lang="en-US" sz="900" dirty="0" smtClean="0"/>
              <a:t> </a:t>
            </a:r>
          </a:p>
          <a:p>
            <a:r>
              <a:rPr lang="en-US" sz="900" dirty="0" smtClean="0"/>
              <a:t>6:00 p.m.  Dinner at Kathy </a:t>
            </a:r>
            <a:r>
              <a:rPr lang="en-US" sz="900" dirty="0" err="1" smtClean="0"/>
              <a:t>Rittscher’s</a:t>
            </a:r>
            <a:r>
              <a:rPr lang="en-US" sz="900" dirty="0" smtClean="0"/>
              <a:t>.</a:t>
            </a:r>
          </a:p>
          <a:p>
            <a:r>
              <a:rPr lang="en-US" sz="900" dirty="0" smtClean="0"/>
              <a:t>Andres Ramos/</a:t>
            </a:r>
            <a:r>
              <a:rPr lang="en-US" sz="900" dirty="0" err="1" smtClean="0"/>
              <a:t>Pavel</a:t>
            </a:r>
            <a:r>
              <a:rPr lang="en-US" sz="900" dirty="0" smtClean="0"/>
              <a:t> Ramos</a:t>
            </a:r>
          </a:p>
          <a:p>
            <a:r>
              <a:rPr lang="en-US" sz="900" dirty="0" err="1" smtClean="0"/>
              <a:t>Calle</a:t>
            </a:r>
            <a:r>
              <a:rPr lang="en-US" sz="900" dirty="0" smtClean="0"/>
              <a:t> El </a:t>
            </a:r>
            <a:r>
              <a:rPr lang="en-US" sz="900" dirty="0" err="1" smtClean="0"/>
              <a:t>Grito</a:t>
            </a:r>
            <a:r>
              <a:rPr lang="en-US" sz="900" dirty="0" smtClean="0"/>
              <a:t> 151</a:t>
            </a:r>
          </a:p>
          <a:p>
            <a:r>
              <a:rPr lang="en-US" sz="900" dirty="0" smtClean="0"/>
              <a:t>Campo Verde</a:t>
            </a:r>
          </a:p>
          <a:p>
            <a:r>
              <a:rPr lang="en-US" sz="900" dirty="0" smtClean="0"/>
              <a:t>Molina, Lima, Peru</a:t>
            </a:r>
          </a:p>
          <a:p>
            <a:r>
              <a:rPr lang="en-US" sz="900" dirty="0" smtClean="0"/>
              <a:t>+51 317-7101</a:t>
            </a:r>
          </a:p>
          <a:p>
            <a:r>
              <a:rPr lang="en-US" sz="900" dirty="0" smtClean="0"/>
              <a:t>+51 1368-1692</a:t>
            </a:r>
          </a:p>
          <a:p>
            <a:r>
              <a:rPr lang="en-US" sz="900" dirty="0" smtClean="0"/>
              <a:t>Director of Temporal Affairs for Peru Ecuador Bolivia Columbia</a:t>
            </a:r>
          </a:p>
          <a:p>
            <a:r>
              <a:rPr lang="en-US" sz="900" dirty="0" smtClean="0"/>
              <a:t>President of Guatemala North Mission 93-96</a:t>
            </a:r>
          </a:p>
          <a:p>
            <a:r>
              <a:rPr lang="en-US" sz="900" dirty="0" smtClean="0"/>
              <a:t>1C MTC Lima</a:t>
            </a:r>
          </a:p>
          <a:p>
            <a:r>
              <a:rPr lang="en-US" sz="900" dirty="0" smtClean="0"/>
              <a:t> </a:t>
            </a:r>
          </a:p>
          <a:p>
            <a:r>
              <a:rPr lang="en-US" sz="900" dirty="0" smtClean="0"/>
              <a:t>Marta Garcia (aunt to Kathy </a:t>
            </a:r>
            <a:r>
              <a:rPr lang="en-US" sz="900" dirty="0" err="1" smtClean="0"/>
              <a:t>Rittscher</a:t>
            </a:r>
            <a:r>
              <a:rPr lang="en-US" sz="900" dirty="0" smtClean="0"/>
              <a:t>) – Marta Eugenia?? Garcia/Las Vegas/</a:t>
            </a:r>
            <a:r>
              <a:rPr lang="en-US" sz="900" dirty="0" err="1" smtClean="0"/>
              <a:t>Tallers</a:t>
            </a:r>
            <a:r>
              <a:rPr lang="en-US" sz="900" dirty="0" smtClean="0"/>
              <a:t> de </a:t>
            </a:r>
            <a:r>
              <a:rPr lang="en-US" sz="900" dirty="0" err="1" smtClean="0"/>
              <a:t>mecanico</a:t>
            </a:r>
            <a:r>
              <a:rPr lang="en-US" sz="900" dirty="0" smtClean="0"/>
              <a:t> BMW??</a:t>
            </a:r>
          </a:p>
          <a:p>
            <a:r>
              <a:rPr lang="en-US" sz="900" dirty="0" smtClean="0"/>
              <a:t> </a:t>
            </a:r>
          </a:p>
          <a:p>
            <a:r>
              <a:rPr lang="en-US" sz="900" dirty="0" smtClean="0"/>
              <a:t>Rudy Lopez/baptized 1949/19</a:t>
            </a:r>
            <a:r>
              <a:rPr lang="en-US" sz="900" baseline="30000" dirty="0" smtClean="0"/>
              <a:t>th</a:t>
            </a:r>
            <a:r>
              <a:rPr lang="en-US" sz="900" dirty="0" smtClean="0"/>
              <a:t> member in CA.  Translator for Kimball/July </a:t>
            </a:r>
            <a:r>
              <a:rPr lang="en-US" sz="900" dirty="0" err="1" smtClean="0"/>
              <a:t>Liahona</a:t>
            </a:r>
            <a:endParaRPr lang="en-US" sz="900" dirty="0" smtClean="0"/>
          </a:p>
          <a:p>
            <a:r>
              <a:rPr lang="en-US" sz="900" dirty="0" smtClean="0"/>
              <a:t>72 Pres. </a:t>
            </a:r>
            <a:r>
              <a:rPr lang="en-US" sz="900" dirty="0" err="1" smtClean="0"/>
              <a:t>Rittscher</a:t>
            </a:r>
            <a:endParaRPr lang="en-US" sz="900" dirty="0" smtClean="0"/>
          </a:p>
          <a:p>
            <a:r>
              <a:rPr lang="en-US" sz="900" dirty="0" smtClean="0"/>
              <a:t>2</a:t>
            </a:r>
            <a:r>
              <a:rPr lang="en-US" sz="900" baseline="30000" dirty="0" smtClean="0"/>
              <a:t>nd</a:t>
            </a:r>
            <a:r>
              <a:rPr lang="en-US" sz="900" dirty="0" smtClean="0"/>
              <a:t> counselor – Mario Lopez</a:t>
            </a:r>
          </a:p>
          <a:p>
            <a:r>
              <a:rPr lang="en-US" sz="900" dirty="0" smtClean="0"/>
              <a:t>72-75 divided stake.</a:t>
            </a:r>
          </a:p>
          <a:p>
            <a:r>
              <a:rPr lang="en-US" sz="900" dirty="0" smtClean="0"/>
              <a:t>71/</a:t>
            </a:r>
            <a:r>
              <a:rPr lang="en-US" sz="900" dirty="0" err="1" smtClean="0"/>
              <a:t>Pasarelas</a:t>
            </a:r>
            <a:endParaRPr lang="en-US" sz="900" dirty="0" smtClean="0"/>
          </a:p>
          <a:p>
            <a:r>
              <a:rPr lang="en-US" sz="900" dirty="0" smtClean="0"/>
              <a:t>Armando </a:t>
            </a:r>
            <a:r>
              <a:rPr lang="en-US" sz="900" dirty="0" err="1" smtClean="0"/>
              <a:t>Paniagua</a:t>
            </a:r>
            <a:r>
              <a:rPr lang="en-US" sz="900" dirty="0" smtClean="0"/>
              <a:t>/</a:t>
            </a:r>
            <a:r>
              <a:rPr lang="en-US" sz="900" dirty="0" err="1" smtClean="0"/>
              <a:t>Talleres</a:t>
            </a:r>
            <a:r>
              <a:rPr lang="en-US" sz="900" dirty="0" smtClean="0"/>
              <a:t> </a:t>
            </a:r>
            <a:r>
              <a:rPr lang="en-US" sz="900" dirty="0" err="1" smtClean="0"/>
              <a:t>Paniagua</a:t>
            </a:r>
            <a:endParaRPr lang="en-US" sz="900" dirty="0" smtClean="0"/>
          </a:p>
          <a:p>
            <a:r>
              <a:rPr lang="en-US" sz="900" dirty="0" smtClean="0"/>
              <a:t> </a:t>
            </a:r>
          </a:p>
          <a:p>
            <a:r>
              <a:rPr lang="en-US" sz="900" dirty="0" smtClean="0"/>
              <a:t>Two missionaries at dinner/Elder Gledhill/Sandy, UT and Elder Moody/</a:t>
            </a:r>
            <a:r>
              <a:rPr lang="en-US" sz="900" dirty="0" err="1" smtClean="0"/>
              <a:t>Cokeville</a:t>
            </a:r>
            <a:r>
              <a:rPr lang="en-US" sz="900" dirty="0" smtClean="0"/>
              <a:t>, WY.</a:t>
            </a:r>
          </a:p>
          <a:p>
            <a:r>
              <a:rPr lang="en-US" sz="900" dirty="0" smtClean="0"/>
              <a:t> </a:t>
            </a:r>
          </a:p>
          <a:p>
            <a:r>
              <a:rPr lang="en-US" sz="900" dirty="0" smtClean="0"/>
              <a:t>Met David </a:t>
            </a:r>
            <a:r>
              <a:rPr lang="en-US" sz="900" dirty="0" err="1" smtClean="0"/>
              <a:t>Patey</a:t>
            </a:r>
            <a:r>
              <a:rPr lang="en-US" sz="900" dirty="0" smtClean="0"/>
              <a:t> (translates for GA’s in CA from Sp to Eng)…lives in Costa Rica (knows Wayne </a:t>
            </a:r>
            <a:r>
              <a:rPr lang="en-US" sz="900" dirty="0" err="1" smtClean="0"/>
              <a:t>Tew</a:t>
            </a:r>
            <a:r>
              <a:rPr lang="en-US" sz="900" dirty="0" smtClean="0"/>
              <a:t> who visited ward in Costa Rica)…took family to CR for experience…after year or so called as bishop…when released called to stake presidency…parents Canadian and he was born in Israel</a:t>
            </a:r>
          </a:p>
          <a:p>
            <a:endParaRPr lang="en-US" sz="9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9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6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9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0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6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4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3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1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2 (Large).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4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1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2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73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60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65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66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67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68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69 (Large).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357</Words>
  <Application>Microsoft Office PowerPoint</Application>
  <PresentationFormat>On-screen Show (4:3)</PresentationFormat>
  <Paragraphs>65</Paragraphs>
  <Slides>120</Slides>
  <Notes>0</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Office Theme</vt:lpstr>
      <vt:lpstr>Day 11 - Sunday</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11 - Sunday</dc:title>
  <dc:creator>Sherrie's Account</dc:creator>
  <cp:lastModifiedBy>Sherrie's Account</cp:lastModifiedBy>
  <cp:revision>2</cp:revision>
  <dcterms:created xsi:type="dcterms:W3CDTF">2011-12-25T08:46:47Z</dcterms:created>
  <dcterms:modified xsi:type="dcterms:W3CDTF">2011-12-25T17:31:34Z</dcterms:modified>
</cp:coreProperties>
</file>