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slides/slide55.xml" ContentType="application/vnd.openxmlformats-officedocument.presentationml.slide+xml"/>
  <Override PartName="/ppt/slides/slide237.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s/slide227.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18" r:id="rId3"/>
    <p:sldId id="519"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2" r:id="rId200"/>
    <p:sldId id="453" r:id="rId201"/>
    <p:sldId id="454" r:id="rId202"/>
    <p:sldId id="455" r:id="rId203"/>
    <p:sldId id="456" r:id="rId204"/>
    <p:sldId id="457" r:id="rId205"/>
    <p:sldId id="458" r:id="rId206"/>
    <p:sldId id="459" r:id="rId207"/>
    <p:sldId id="460" r:id="rId208"/>
    <p:sldId id="461" r:id="rId209"/>
    <p:sldId id="462" r:id="rId210"/>
    <p:sldId id="463" r:id="rId211"/>
    <p:sldId id="464" r:id="rId212"/>
    <p:sldId id="465" r:id="rId213"/>
    <p:sldId id="466" r:id="rId214"/>
    <p:sldId id="467" r:id="rId215"/>
    <p:sldId id="468" r:id="rId216"/>
    <p:sldId id="469" r:id="rId217"/>
    <p:sldId id="470" r:id="rId218"/>
    <p:sldId id="471" r:id="rId219"/>
    <p:sldId id="472" r:id="rId220"/>
    <p:sldId id="473" r:id="rId221"/>
    <p:sldId id="474" r:id="rId222"/>
    <p:sldId id="475" r:id="rId223"/>
    <p:sldId id="476" r:id="rId224"/>
    <p:sldId id="477" r:id="rId225"/>
    <p:sldId id="478" r:id="rId226"/>
    <p:sldId id="479" r:id="rId227"/>
    <p:sldId id="480" r:id="rId228"/>
    <p:sldId id="481" r:id="rId229"/>
    <p:sldId id="482" r:id="rId230"/>
    <p:sldId id="483" r:id="rId231"/>
    <p:sldId id="484" r:id="rId232"/>
    <p:sldId id="485" r:id="rId233"/>
    <p:sldId id="486" r:id="rId234"/>
    <p:sldId id="487" r:id="rId235"/>
    <p:sldId id="488" r:id="rId236"/>
    <p:sldId id="489" r:id="rId237"/>
    <p:sldId id="490" r:id="rId238"/>
    <p:sldId id="491" r:id="rId239"/>
    <p:sldId id="492" r:id="rId240"/>
    <p:sldId id="493" r:id="rId241"/>
    <p:sldId id="494" r:id="rId242"/>
    <p:sldId id="495" r:id="rId243"/>
    <p:sldId id="496" r:id="rId244"/>
    <p:sldId id="497" r:id="rId245"/>
    <p:sldId id="498" r:id="rId246"/>
    <p:sldId id="499" r:id="rId247"/>
    <p:sldId id="500" r:id="rId248"/>
    <p:sldId id="501" r:id="rId249"/>
    <p:sldId id="502" r:id="rId250"/>
    <p:sldId id="503" r:id="rId251"/>
    <p:sldId id="504" r:id="rId252"/>
    <p:sldId id="505" r:id="rId253"/>
    <p:sldId id="506" r:id="rId254"/>
    <p:sldId id="507" r:id="rId255"/>
    <p:sldId id="508" r:id="rId256"/>
    <p:sldId id="509" r:id="rId257"/>
    <p:sldId id="510" r:id="rId258"/>
    <p:sldId id="511" r:id="rId259"/>
    <p:sldId id="512" r:id="rId260"/>
    <p:sldId id="513" r:id="rId261"/>
    <p:sldId id="514" r:id="rId262"/>
    <p:sldId id="515" r:id="rId263"/>
    <p:sldId id="516" r:id="rId264"/>
    <p:sldId id="517" r:id="rId265"/>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EA0819-649C-415A-8BDF-4DD89709D10E}" type="datetimeFigureOut">
              <a:rPr lang="en-US" smtClean="0"/>
              <a:pPr/>
              <a:t>12/25/2011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B06B-BAD3-4819-AB1A-C33A727DDCE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EA0819-649C-415A-8BDF-4DD89709D10E}" type="datetimeFigureOut">
              <a:rPr lang="en-US" smtClean="0"/>
              <a:pPr/>
              <a:t>12/25/2011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B06B-BAD3-4819-AB1A-C33A727DDCE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EA0819-649C-415A-8BDF-4DD89709D10E}" type="datetimeFigureOut">
              <a:rPr lang="en-US" smtClean="0"/>
              <a:pPr/>
              <a:t>12/25/2011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B06B-BAD3-4819-AB1A-C33A727DDCE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EA0819-649C-415A-8BDF-4DD89709D10E}" type="datetimeFigureOut">
              <a:rPr lang="en-US" smtClean="0"/>
              <a:pPr/>
              <a:t>12/25/2011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B06B-BAD3-4819-AB1A-C33A727DDCE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EA0819-649C-415A-8BDF-4DD89709D10E}" type="datetimeFigureOut">
              <a:rPr lang="en-US" smtClean="0"/>
              <a:pPr/>
              <a:t>12/25/2011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B06B-BAD3-4819-AB1A-C33A727DDCE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EA0819-649C-415A-8BDF-4DD89709D10E}" type="datetimeFigureOut">
              <a:rPr lang="en-US" smtClean="0"/>
              <a:pPr/>
              <a:t>12/25/2011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AB06B-BAD3-4819-AB1A-C33A727DDCE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EA0819-649C-415A-8BDF-4DD89709D10E}" type="datetimeFigureOut">
              <a:rPr lang="en-US" smtClean="0"/>
              <a:pPr/>
              <a:t>12/25/2011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1AB06B-BAD3-4819-AB1A-C33A727DDCE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EA0819-649C-415A-8BDF-4DD89709D10E}" type="datetimeFigureOut">
              <a:rPr lang="en-US" smtClean="0"/>
              <a:pPr/>
              <a:t>12/25/2011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1AB06B-BAD3-4819-AB1A-C33A727DDCE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EA0819-649C-415A-8BDF-4DD89709D10E}" type="datetimeFigureOut">
              <a:rPr lang="en-US" smtClean="0"/>
              <a:pPr/>
              <a:t>12/25/2011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1AB06B-BAD3-4819-AB1A-C33A727DDCE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EA0819-649C-415A-8BDF-4DD89709D10E}" type="datetimeFigureOut">
              <a:rPr lang="en-US" smtClean="0"/>
              <a:pPr/>
              <a:t>12/25/2011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AB06B-BAD3-4819-AB1A-C33A727DDC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EA0819-649C-415A-8BDF-4DD89709D10E}" type="datetimeFigureOut">
              <a:rPr lang="en-US" smtClean="0"/>
              <a:pPr/>
              <a:t>12/25/2011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AB06B-BAD3-4819-AB1A-C33A727DDCE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A0819-649C-415A-8BDF-4DD89709D10E}" type="datetimeFigureOut">
              <a:rPr lang="en-US" smtClean="0"/>
              <a:pPr/>
              <a:t>12/25/2011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AB06B-BAD3-4819-AB1A-C33A727DDCE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mailto:argentinahatfield@yahoo.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cookwithnordstrom@gmail.com" TargetMode="External"/><Relationship Id="rId2" Type="http://schemas.openxmlformats.org/officeDocument/2006/relationships/hyperlink" Target="mailto:Febolet14@hotmail.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Day 10 - Saturday</a:t>
            </a:r>
            <a:endParaRPr lang="en-US" dirty="0"/>
          </a:p>
        </p:txBody>
      </p:sp>
      <p:sp>
        <p:nvSpPr>
          <p:cNvPr id="3" name="Subtitle 2"/>
          <p:cNvSpPr>
            <a:spLocks noGrp="1"/>
          </p:cNvSpPr>
          <p:nvPr>
            <p:ph type="subTitle" idx="1"/>
          </p:nvPr>
        </p:nvSpPr>
        <p:spPr/>
        <p:txBody>
          <a:bodyPr/>
          <a:lstStyle/>
          <a:p>
            <a:r>
              <a:rPr lang="en-US" smtClean="0"/>
              <a:t>December 10, 2011</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9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8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8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9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9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9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9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9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9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9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9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9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0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0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0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0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0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0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0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0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0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1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9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1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1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1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1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1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1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1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1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2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2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9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2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2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2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2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2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2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2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2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3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3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9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3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3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3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3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3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3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4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4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4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4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9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4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4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4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4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4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4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5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5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5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5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0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5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5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5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5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5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5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6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6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6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6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0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6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6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6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6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6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6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7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7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7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7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0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7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7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7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7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0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9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9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9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9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9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9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25000" lnSpcReduction="20000"/>
          </a:bodyPr>
          <a:lstStyle/>
          <a:p>
            <a:r>
              <a:rPr lang="en-US" dirty="0" smtClean="0"/>
              <a:t>6:45am – depart for </a:t>
            </a:r>
            <a:r>
              <a:rPr lang="en-US" dirty="0" err="1" smtClean="0"/>
              <a:t>Xela</a:t>
            </a:r>
            <a:endParaRPr lang="en-US" dirty="0" smtClean="0"/>
          </a:p>
          <a:p>
            <a:r>
              <a:rPr lang="en-US" dirty="0" smtClean="0"/>
              <a:t>7:15am – on main highway.</a:t>
            </a:r>
          </a:p>
          <a:p>
            <a:r>
              <a:rPr lang="en-US" dirty="0" smtClean="0"/>
              <a:t>9:00am – at campo de </a:t>
            </a:r>
            <a:r>
              <a:rPr lang="en-US" dirty="0" err="1" smtClean="0"/>
              <a:t>futbol</a:t>
            </a:r>
            <a:r>
              <a:rPr lang="en-US" dirty="0" smtClean="0"/>
              <a:t> for cultural celebration “</a:t>
            </a:r>
            <a:r>
              <a:rPr lang="en-US" dirty="0" err="1" smtClean="0"/>
              <a:t>ensayo</a:t>
            </a:r>
            <a:r>
              <a:rPr lang="en-US" dirty="0" smtClean="0"/>
              <a:t>” (we first went to the “</a:t>
            </a:r>
            <a:r>
              <a:rPr lang="en-US" dirty="0" err="1" smtClean="0"/>
              <a:t>estadio</a:t>
            </a:r>
            <a:r>
              <a:rPr lang="en-US" dirty="0" smtClean="0"/>
              <a:t>” which was wrong place)</a:t>
            </a:r>
          </a:p>
          <a:p>
            <a:r>
              <a:rPr lang="en-US" dirty="0" smtClean="0"/>
              <a:t>Saw Smiths on way in and followed them toward VIP area but he said you had to be invited.</a:t>
            </a:r>
          </a:p>
          <a:p>
            <a:r>
              <a:rPr lang="en-US" dirty="0" smtClean="0"/>
              <a:t>Sat in bleachers.  Cesar Morales (area 70 in charge of entire event) came up to us and asked us where we were from and then said to come with him and he took us to the VIP seating area and we sat about 4 rows up from President </a:t>
            </a:r>
            <a:r>
              <a:rPr lang="en-US" dirty="0" err="1" smtClean="0"/>
              <a:t>Uchtdorf</a:t>
            </a:r>
            <a:r>
              <a:rPr lang="en-US" dirty="0" smtClean="0"/>
              <a:t>.  Sherrie thinks he was sent down by President Martino or perhaps Jim Smith.</a:t>
            </a:r>
          </a:p>
          <a:p>
            <a:r>
              <a:rPr lang="en-US" dirty="0" smtClean="0"/>
              <a:t>Sat right behind stake president from </a:t>
            </a:r>
            <a:r>
              <a:rPr lang="en-US" dirty="0" err="1" smtClean="0"/>
              <a:t>Coatepeque</a:t>
            </a:r>
            <a:r>
              <a:rPr lang="en-US" dirty="0" smtClean="0"/>
              <a:t> President </a:t>
            </a:r>
            <a:r>
              <a:rPr lang="en-US" dirty="0" err="1" smtClean="0"/>
              <a:t>Pisceota</a:t>
            </a:r>
            <a:r>
              <a:rPr lang="en-US" dirty="0" smtClean="0"/>
              <a:t>.</a:t>
            </a:r>
          </a:p>
          <a:p>
            <a:r>
              <a:rPr lang="en-US" dirty="0" err="1" smtClean="0"/>
              <a:t>Jairo</a:t>
            </a:r>
            <a:r>
              <a:rPr lang="en-US" dirty="0" smtClean="0"/>
              <a:t> Garcia??</a:t>
            </a:r>
          </a:p>
          <a:p>
            <a:r>
              <a:rPr lang="en-US" dirty="0" smtClean="0"/>
              <a:t>15 stakes, 1 district…each did one dance in traditional clothing.150 to 200 kids per stake.</a:t>
            </a:r>
          </a:p>
          <a:p>
            <a:r>
              <a:rPr lang="en-US" dirty="0" err="1" smtClean="0"/>
              <a:t>Uchtdorf</a:t>
            </a:r>
            <a:r>
              <a:rPr lang="en-US" dirty="0" smtClean="0"/>
              <a:t>/Neil Anderson/Larry Gibbons.</a:t>
            </a:r>
          </a:p>
          <a:p>
            <a:r>
              <a:rPr lang="en-US" dirty="0" smtClean="0"/>
              <a:t>Met Wane and Kathy </a:t>
            </a:r>
            <a:r>
              <a:rPr lang="en-US" dirty="0" err="1" smtClean="0"/>
              <a:t>Gelder</a:t>
            </a:r>
            <a:r>
              <a:rPr lang="en-US" dirty="0" smtClean="0"/>
              <a:t> from Bountiful-77-78-spoke </a:t>
            </a:r>
            <a:r>
              <a:rPr lang="en-US" dirty="0" err="1" smtClean="0"/>
              <a:t>Mam</a:t>
            </a:r>
            <a:r>
              <a:rPr lang="en-US" dirty="0" smtClean="0"/>
              <a:t>-helped translate temple ceremony into </a:t>
            </a:r>
            <a:r>
              <a:rPr lang="en-US" dirty="0" err="1" smtClean="0"/>
              <a:t>Mam</a:t>
            </a:r>
            <a:r>
              <a:rPr lang="en-US" dirty="0" smtClean="0"/>
              <a:t>.</a:t>
            </a:r>
          </a:p>
          <a:p>
            <a:r>
              <a:rPr lang="en-US" dirty="0" smtClean="0"/>
              <a:t>Stood in the parking lot afterward watching kids come out…took pictures.</a:t>
            </a:r>
          </a:p>
          <a:p>
            <a:r>
              <a:rPr lang="en-US" dirty="0" smtClean="0"/>
              <a:t>Met Guillermo Cabrera and wife, counselor in Guatemala temple presidency…lives in house number 4 by temple (house owns 4 or 5 houses right next to temple for temple presidency and visitors.)  He was counselor to Armando </a:t>
            </a:r>
            <a:r>
              <a:rPr lang="en-US" dirty="0" err="1" smtClean="0"/>
              <a:t>Paniagua</a:t>
            </a:r>
            <a:r>
              <a:rPr lang="en-US" dirty="0" smtClean="0"/>
              <a:t> (who was branch president in </a:t>
            </a:r>
            <a:r>
              <a:rPr lang="en-US" dirty="0" err="1" smtClean="0"/>
              <a:t>Xela</a:t>
            </a:r>
            <a:r>
              <a:rPr lang="en-US" dirty="0" smtClean="0"/>
              <a:t> when I was there).  His grandkids with him, Alison and Angel (he lived in Nampa Idaho for awhile.)</a:t>
            </a:r>
          </a:p>
          <a:p>
            <a:r>
              <a:rPr lang="en-US" dirty="0" smtClean="0"/>
              <a:t>Met branch members in back of pickup…Rama </a:t>
            </a:r>
            <a:r>
              <a:rPr lang="en-US" dirty="0" err="1" smtClean="0"/>
              <a:t>Choqui</a:t>
            </a:r>
            <a:r>
              <a:rPr lang="en-US" dirty="0" smtClean="0"/>
              <a:t>/Distrito </a:t>
            </a:r>
            <a:r>
              <a:rPr lang="en-US" dirty="0" err="1" smtClean="0"/>
              <a:t>Paxactup</a:t>
            </a:r>
            <a:r>
              <a:rPr lang="en-US" dirty="0" smtClean="0"/>
              <a:t>.</a:t>
            </a:r>
          </a:p>
          <a:p>
            <a:r>
              <a:rPr lang="en-US" dirty="0" smtClean="0"/>
              <a:t>Alejandro </a:t>
            </a:r>
            <a:r>
              <a:rPr lang="en-US" dirty="0" err="1" smtClean="0"/>
              <a:t>Ixcoy</a:t>
            </a:r>
            <a:r>
              <a:rPr lang="en-US" dirty="0" smtClean="0"/>
              <a:t>, President  4673 8544</a:t>
            </a:r>
          </a:p>
          <a:p>
            <a:r>
              <a:rPr lang="en-US" dirty="0" smtClean="0"/>
              <a:t>Orlando </a:t>
            </a:r>
            <a:r>
              <a:rPr lang="en-US" dirty="0" err="1" smtClean="0"/>
              <a:t>Ixcoy</a:t>
            </a:r>
            <a:r>
              <a:rPr lang="en-US" dirty="0" smtClean="0"/>
              <a:t> also with him (but apparently not related).</a:t>
            </a:r>
          </a:p>
          <a:p>
            <a:r>
              <a:rPr lang="en-US" dirty="0" smtClean="0"/>
              <a:t> </a:t>
            </a:r>
          </a:p>
          <a:p>
            <a:r>
              <a:rPr lang="en-US" dirty="0" smtClean="0"/>
              <a:t>Drove by temple…gates locked.  Talked to some sisters (former missionaries) sitting on the grass outside…one turned out to be </a:t>
            </a:r>
            <a:r>
              <a:rPr lang="en-US" dirty="0" err="1" smtClean="0"/>
              <a:t>Facebook</a:t>
            </a:r>
            <a:r>
              <a:rPr lang="en-US" dirty="0" smtClean="0"/>
              <a:t> friend on Guatemala-El Salvador group </a:t>
            </a:r>
          </a:p>
          <a:p>
            <a:r>
              <a:rPr lang="en-US" dirty="0" smtClean="0"/>
              <a:t>Temple address: 9a </a:t>
            </a:r>
            <a:r>
              <a:rPr lang="en-US" dirty="0" err="1" smtClean="0"/>
              <a:t>Calle</a:t>
            </a:r>
            <a:r>
              <a:rPr lang="en-US" dirty="0" smtClean="0"/>
              <a:t> 4-03 Z-9, Quetzaltenango (near </a:t>
            </a:r>
            <a:r>
              <a:rPr lang="en-US" dirty="0" err="1" smtClean="0"/>
              <a:t>Cemaco</a:t>
            </a:r>
            <a:r>
              <a:rPr lang="en-US" dirty="0" smtClean="0"/>
              <a:t>…large Home Depot type store)</a:t>
            </a:r>
          </a:p>
          <a:p>
            <a:r>
              <a:rPr lang="en-US" dirty="0" smtClean="0"/>
              <a:t> </a:t>
            </a:r>
          </a:p>
          <a:p>
            <a:r>
              <a:rPr lang="en-US" dirty="0" err="1" smtClean="0"/>
              <a:t>Ligia</a:t>
            </a:r>
            <a:r>
              <a:rPr lang="en-US" dirty="0" smtClean="0"/>
              <a:t> </a:t>
            </a:r>
            <a:r>
              <a:rPr lang="en-US" dirty="0" err="1" smtClean="0"/>
              <a:t>Celese</a:t>
            </a:r>
            <a:r>
              <a:rPr lang="en-US" dirty="0" smtClean="0"/>
              <a:t> </a:t>
            </a:r>
            <a:r>
              <a:rPr lang="en-US" dirty="0" err="1" smtClean="0"/>
              <a:t>Arevalo</a:t>
            </a:r>
            <a:r>
              <a:rPr lang="en-US" dirty="0" smtClean="0"/>
              <a:t> (</a:t>
            </a:r>
            <a:r>
              <a:rPr lang="en-US" dirty="0" err="1" smtClean="0"/>
              <a:t>Facebook</a:t>
            </a:r>
            <a:r>
              <a:rPr lang="en-US" dirty="0" smtClean="0"/>
              <a:t> friend) – I think she said she served with Arturo </a:t>
            </a:r>
            <a:r>
              <a:rPr lang="en-US" dirty="0" err="1" smtClean="0"/>
              <a:t>Mijangos</a:t>
            </a:r>
            <a:r>
              <a:rPr lang="en-US" dirty="0" smtClean="0"/>
              <a:t> in El Salvador.</a:t>
            </a:r>
          </a:p>
          <a:p>
            <a:r>
              <a:rPr lang="en-US" dirty="0" smtClean="0"/>
              <a:t> </a:t>
            </a:r>
          </a:p>
          <a:p>
            <a:r>
              <a:rPr lang="en-US" dirty="0" err="1" smtClean="0"/>
              <a:t>Dalila</a:t>
            </a:r>
            <a:r>
              <a:rPr lang="en-US" dirty="0" smtClean="0"/>
              <a:t> Marini </a:t>
            </a:r>
          </a:p>
          <a:p>
            <a:r>
              <a:rPr lang="en-US" dirty="0" smtClean="0"/>
              <a:t>218 N. 1800 E.</a:t>
            </a:r>
          </a:p>
          <a:p>
            <a:r>
              <a:rPr lang="en-US" dirty="0" smtClean="0"/>
              <a:t>Spanish Fork, UT 84660</a:t>
            </a:r>
          </a:p>
          <a:p>
            <a:r>
              <a:rPr lang="en-US" dirty="0" smtClean="0"/>
              <a:t>801-491-7129</a:t>
            </a:r>
          </a:p>
          <a:p>
            <a:r>
              <a:rPr lang="en-US" dirty="0" smtClean="0"/>
              <a:t> </a:t>
            </a:r>
          </a:p>
          <a:p>
            <a:r>
              <a:rPr lang="en-US" dirty="0" err="1" smtClean="0"/>
              <a:t>Argentian</a:t>
            </a:r>
            <a:r>
              <a:rPr lang="en-US" dirty="0" smtClean="0"/>
              <a:t> Hatfield</a:t>
            </a:r>
          </a:p>
          <a:p>
            <a:r>
              <a:rPr lang="en-US" dirty="0" smtClean="0"/>
              <a:t>1829 Santa Fe</a:t>
            </a:r>
          </a:p>
          <a:p>
            <a:r>
              <a:rPr lang="en-US" dirty="0" smtClean="0"/>
              <a:t>Lewisville, TX 75077</a:t>
            </a:r>
          </a:p>
          <a:p>
            <a:r>
              <a:rPr lang="en-US" u="sng" dirty="0" smtClean="0">
                <a:hlinkClick r:id="rId2"/>
              </a:rPr>
              <a:t>argentinahatfield@yahoo.com</a:t>
            </a:r>
            <a:endParaRPr lang="en-US" dirty="0" smtClean="0"/>
          </a:p>
          <a:p>
            <a:r>
              <a:rPr lang="en-US" dirty="0" smtClean="0"/>
              <a:t> </a:t>
            </a:r>
          </a:p>
          <a:p>
            <a:r>
              <a:rPr lang="en-US" dirty="0" smtClean="0"/>
              <a:t>Dora </a:t>
            </a:r>
            <a:r>
              <a:rPr lang="en-US" dirty="0" err="1" smtClean="0"/>
              <a:t>Villatoro</a:t>
            </a:r>
            <a:endParaRPr lang="en-US" dirty="0" smtClean="0"/>
          </a:p>
          <a:p>
            <a:r>
              <a:rPr lang="en-US" dirty="0" smtClean="0"/>
              <a:t>801-356-3442</a:t>
            </a:r>
          </a:p>
          <a:p>
            <a:r>
              <a:rPr lang="en-US" dirty="0" smtClean="0"/>
              <a:t>161 S. 1980 West</a:t>
            </a:r>
          </a:p>
          <a:p>
            <a:r>
              <a:rPr lang="en-US" dirty="0" smtClean="0"/>
              <a:t>Provo, UT</a:t>
            </a:r>
          </a:p>
          <a:p>
            <a:r>
              <a:rPr lang="en-US" dirty="0" smtClean="0"/>
              <a:t> </a:t>
            </a:r>
          </a:p>
          <a:p>
            <a:endParaRPr lang="en-US" dirty="0" smtClean="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0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9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9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9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9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0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0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0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0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0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0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0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0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0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0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1 (Large).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07 (Large) (2).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7 (Large).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2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21 (Large).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2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2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2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2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2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07 (Large)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2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2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2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07 (Small)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4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4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4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4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4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4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4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07 (Small) (Small)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4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4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5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5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5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5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5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5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5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5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0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6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6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6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6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6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0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1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1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25000" lnSpcReduction="20000"/>
          </a:bodyPr>
          <a:lstStyle/>
          <a:p>
            <a:r>
              <a:rPr lang="en-US" dirty="0" err="1" smtClean="0"/>
              <a:t>Fabiola</a:t>
            </a:r>
            <a:r>
              <a:rPr lang="en-US" dirty="0" smtClean="0"/>
              <a:t> Fuentes</a:t>
            </a:r>
          </a:p>
          <a:p>
            <a:r>
              <a:rPr lang="en-US" u="sng" dirty="0" smtClean="0">
                <a:hlinkClick r:id="rId2"/>
              </a:rPr>
              <a:t>Febolet14@hotmail.com</a:t>
            </a:r>
            <a:endParaRPr lang="en-US" dirty="0" smtClean="0"/>
          </a:p>
          <a:p>
            <a:r>
              <a:rPr lang="en-US" dirty="0" smtClean="0"/>
              <a:t>San Marcos, GT</a:t>
            </a:r>
          </a:p>
          <a:p>
            <a:r>
              <a:rPr lang="en-US" dirty="0" smtClean="0"/>
              <a:t> </a:t>
            </a:r>
          </a:p>
          <a:p>
            <a:r>
              <a:rPr lang="en-US" dirty="0" smtClean="0"/>
              <a:t>Met Guillermo Diaz, wife and daughter </a:t>
            </a:r>
            <a:r>
              <a:rPr lang="en-US" dirty="0" err="1" smtClean="0"/>
              <a:t>Martamaria</a:t>
            </a:r>
            <a:r>
              <a:rPr lang="en-US" dirty="0" smtClean="0"/>
              <a:t> Diaz.</a:t>
            </a:r>
          </a:p>
          <a:p>
            <a:r>
              <a:rPr lang="en-US" dirty="0" smtClean="0"/>
              <a:t>Pres. Central  69-</a:t>
            </a:r>
          </a:p>
          <a:p>
            <a:r>
              <a:rPr lang="en-US" dirty="0" smtClean="0"/>
              <a:t>77 </a:t>
            </a:r>
            <a:r>
              <a:rPr lang="en-US" dirty="0" err="1" smtClean="0"/>
              <a:t>Consejero</a:t>
            </a:r>
            <a:r>
              <a:rPr lang="en-US" dirty="0" smtClean="0"/>
              <a:t>???  </a:t>
            </a:r>
          </a:p>
          <a:p>
            <a:r>
              <a:rPr lang="en-US" dirty="0" smtClean="0"/>
              <a:t>Regional representative</a:t>
            </a:r>
          </a:p>
          <a:p>
            <a:r>
              <a:rPr lang="en-US" dirty="0" smtClean="0"/>
              <a:t>His daughter emailed us pictures of temple from church website. </a:t>
            </a:r>
            <a:r>
              <a:rPr lang="en-US" dirty="0" err="1" smtClean="0"/>
              <a:t>Martamaria</a:t>
            </a:r>
            <a:r>
              <a:rPr lang="en-US" dirty="0" smtClean="0"/>
              <a:t> Diaz</a:t>
            </a:r>
          </a:p>
          <a:p>
            <a:r>
              <a:rPr lang="en-US" dirty="0" smtClean="0"/>
              <a:t>Said call </a:t>
            </a:r>
            <a:r>
              <a:rPr lang="en-US" dirty="0" err="1" smtClean="0"/>
              <a:t>Octavio</a:t>
            </a:r>
            <a:r>
              <a:rPr lang="en-US" dirty="0" smtClean="0"/>
              <a:t> Gomez, ex stake pres in </a:t>
            </a:r>
            <a:r>
              <a:rPr lang="en-US" dirty="0" err="1" smtClean="0"/>
              <a:t>xela</a:t>
            </a:r>
            <a:r>
              <a:rPr lang="en-US" dirty="0" smtClean="0"/>
              <a:t> 5454 2906 about what chapel to go to tomorrow. (said to tell him that “Willy Diaz” said for me to call.  (I called later that night.)</a:t>
            </a:r>
          </a:p>
          <a:p>
            <a:r>
              <a:rPr lang="en-US" dirty="0" smtClean="0"/>
              <a:t> </a:t>
            </a:r>
          </a:p>
          <a:p>
            <a:r>
              <a:rPr lang="en-US" dirty="0" smtClean="0"/>
              <a:t> </a:t>
            </a:r>
          </a:p>
          <a:p>
            <a:r>
              <a:rPr lang="en-US" dirty="0" err="1" smtClean="0"/>
              <a:t>Raimund</a:t>
            </a:r>
            <a:r>
              <a:rPr lang="en-US" dirty="0" smtClean="0"/>
              <a:t> </a:t>
            </a:r>
            <a:r>
              <a:rPr lang="en-US" dirty="0" err="1" smtClean="0"/>
              <a:t>Villatoro</a:t>
            </a:r>
            <a:r>
              <a:rPr lang="en-US" dirty="0" smtClean="0"/>
              <a:t> – patriarch in Las Vegas 702-287-28??</a:t>
            </a:r>
          </a:p>
          <a:p>
            <a:r>
              <a:rPr lang="en-US" dirty="0" smtClean="0"/>
              <a:t> </a:t>
            </a:r>
          </a:p>
          <a:p>
            <a:r>
              <a:rPr lang="en-US" dirty="0" smtClean="0"/>
              <a:t>The sisters said they were going to the reunion at 2:00 at the Garibaldi chapel and asked if we were going.  I said I hadn’t heard about it.  I knew there had been one in the morning but we couldn’t go because we went to the cultural celebration.  They said, “follow us”, and away we went.  Had a great time and met lots of people.</a:t>
            </a:r>
          </a:p>
          <a:p>
            <a:r>
              <a:rPr lang="en-US" dirty="0" smtClean="0"/>
              <a:t> </a:t>
            </a:r>
          </a:p>
          <a:p>
            <a:r>
              <a:rPr lang="en-US" dirty="0" smtClean="0"/>
              <a:t>Neal summers – 86 Aberdeen, ID, Sandy UT  </a:t>
            </a:r>
          </a:p>
          <a:p>
            <a:r>
              <a:rPr lang="en-US" dirty="0" smtClean="0"/>
              <a:t>Randy Whitehead – 76</a:t>
            </a:r>
          </a:p>
          <a:p>
            <a:r>
              <a:rPr lang="en-US" dirty="0" smtClean="0"/>
              <a:t> </a:t>
            </a:r>
          </a:p>
          <a:p>
            <a:r>
              <a:rPr lang="en-US" dirty="0" smtClean="0"/>
              <a:t>President Carlos </a:t>
            </a:r>
            <a:r>
              <a:rPr lang="en-US" dirty="0" err="1" smtClean="0"/>
              <a:t>Astorga</a:t>
            </a:r>
            <a:r>
              <a:rPr lang="en-US" dirty="0" smtClean="0"/>
              <a:t> conducted meeting.  President of Q mission 99-02.</a:t>
            </a:r>
          </a:p>
          <a:p>
            <a:r>
              <a:rPr lang="en-US" dirty="0" smtClean="0"/>
              <a:t>99 stakes in Central America</a:t>
            </a:r>
          </a:p>
          <a:p>
            <a:r>
              <a:rPr lang="en-US" dirty="0" smtClean="0"/>
              <a:t>10 temples in Central America</a:t>
            </a:r>
          </a:p>
          <a:p>
            <a:r>
              <a:rPr lang="en-US" dirty="0" smtClean="0"/>
              <a:t>James Martino-1</a:t>
            </a:r>
            <a:r>
              <a:rPr lang="en-US" baseline="30000" dirty="0" smtClean="0"/>
              <a:t>st</a:t>
            </a:r>
            <a:r>
              <a:rPr lang="en-US" dirty="0" smtClean="0"/>
              <a:t> counselor in area presidency (also </a:t>
            </a:r>
            <a:r>
              <a:rPr lang="en-US" dirty="0" err="1" smtClean="0"/>
              <a:t>missionaryin</a:t>
            </a:r>
            <a:r>
              <a:rPr lang="en-US" dirty="0" smtClean="0"/>
              <a:t> Guatemala-El Salvador mission circa 70)…2600 missionaries/2300 natives???/2200 </a:t>
            </a:r>
            <a:r>
              <a:rPr lang="en-US" dirty="0" err="1" smtClean="0"/>
              <a:t>bailantes</a:t>
            </a:r>
            <a:endParaRPr lang="en-US" dirty="0" smtClean="0"/>
          </a:p>
          <a:p>
            <a:r>
              <a:rPr lang="en-US" dirty="0" smtClean="0"/>
              <a:t>Stuart </a:t>
            </a:r>
            <a:r>
              <a:rPr lang="en-US" dirty="0" err="1" smtClean="0"/>
              <a:t>Waldrip</a:t>
            </a:r>
            <a:r>
              <a:rPr lang="en-US" dirty="0" smtClean="0"/>
              <a:t>. President of Q mission 05-08.</a:t>
            </a:r>
          </a:p>
          <a:p>
            <a:r>
              <a:rPr lang="en-US" dirty="0" smtClean="0"/>
              <a:t>Julio Alvarado (who we had met at area office-public affairs) President of Q mission 90-93.</a:t>
            </a:r>
          </a:p>
          <a:p>
            <a:r>
              <a:rPr lang="en-US" dirty="0" smtClean="0"/>
              <a:t> </a:t>
            </a:r>
          </a:p>
          <a:p>
            <a:r>
              <a:rPr lang="en-US" dirty="0" smtClean="0"/>
              <a:t>Sat by Tyler and Jennifer Bales Sherman (I think he or she is from Cedar City).  In Ohio doing residency, knows Scott Thomas-had class together at </a:t>
            </a:r>
            <a:r>
              <a:rPr lang="en-US" dirty="0" err="1" smtClean="0"/>
              <a:t>Touro</a:t>
            </a:r>
            <a:r>
              <a:rPr lang="en-US" dirty="0" smtClean="0"/>
              <a:t>.</a:t>
            </a:r>
          </a:p>
          <a:p>
            <a:endParaRPr lang="en-US" dirty="0" smtClean="0"/>
          </a:p>
          <a:p>
            <a:r>
              <a:rPr lang="en-US" dirty="0" smtClean="0"/>
              <a:t>Met Luis Amado (knew him when I was a missionary…brother to Carlos and Rolando)…was mission president in Honduras.</a:t>
            </a:r>
          </a:p>
          <a:p>
            <a:r>
              <a:rPr lang="en-US" dirty="0" smtClean="0"/>
              <a:t> </a:t>
            </a:r>
          </a:p>
          <a:p>
            <a:r>
              <a:rPr lang="en-US" dirty="0" smtClean="0"/>
              <a:t>Met Leif </a:t>
            </a:r>
            <a:r>
              <a:rPr lang="en-US" dirty="0" smtClean="0"/>
              <a:t>Nordstrom </a:t>
            </a:r>
            <a:r>
              <a:rPr lang="en-US" dirty="0" smtClean="0"/>
              <a:t>(dentist) served in Q mission circa 96.  </a:t>
            </a:r>
            <a:r>
              <a:rPr lang="en-US" u="sng" dirty="0" smtClean="0">
                <a:hlinkClick r:id="rId3"/>
              </a:rPr>
              <a:t>cookwithnordstrom@gmail.com</a:t>
            </a:r>
            <a:r>
              <a:rPr lang="en-US" dirty="0" smtClean="0"/>
              <a:t>  </a:t>
            </a:r>
          </a:p>
          <a:p>
            <a:endParaRPr lang="en-US" dirty="0" smtClean="0"/>
          </a:p>
          <a:p>
            <a:r>
              <a:rPr lang="en-US" dirty="0" smtClean="0"/>
              <a:t>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1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1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1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1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16 (Large).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1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1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1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2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2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8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2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2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2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2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2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2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3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3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3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3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8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3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3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3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3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4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4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4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4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4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4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8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4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4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4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4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5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5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5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5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5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5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9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5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5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5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6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6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6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6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6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6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6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9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6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6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6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7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7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7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7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7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7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7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9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7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7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7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8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8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8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8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8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8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8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295</Words>
  <Application>Microsoft Office PowerPoint</Application>
  <PresentationFormat>On-screen Show (4:3)</PresentationFormat>
  <Paragraphs>71</Paragraphs>
  <Slides>264</Slides>
  <Notes>0</Notes>
  <HiddenSlides>0</HiddenSlides>
  <MMClips>0</MMClips>
  <ScaleCrop>false</ScaleCrop>
  <HeadingPairs>
    <vt:vector size="4" baseType="variant">
      <vt:variant>
        <vt:lpstr>Theme</vt:lpstr>
      </vt:variant>
      <vt:variant>
        <vt:i4>1</vt:i4>
      </vt:variant>
      <vt:variant>
        <vt:lpstr>Slide Titles</vt:lpstr>
      </vt:variant>
      <vt:variant>
        <vt:i4>264</vt:i4>
      </vt:variant>
    </vt:vector>
  </HeadingPairs>
  <TitlesOfParts>
    <vt:vector size="265" baseType="lpstr">
      <vt:lpstr>Office Theme</vt:lpstr>
      <vt:lpstr>Day 10 - Saturday</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10 - Saturday</dc:title>
  <dc:creator>Sherrie's Account</dc:creator>
  <cp:lastModifiedBy>Sherrie's Account</cp:lastModifiedBy>
  <cp:revision>2</cp:revision>
  <dcterms:created xsi:type="dcterms:W3CDTF">2011-12-25T08:45:37Z</dcterms:created>
  <dcterms:modified xsi:type="dcterms:W3CDTF">2011-12-25T17:29:30Z</dcterms:modified>
</cp:coreProperties>
</file>