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21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tableStyles" Target="tableStyles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presProps" Target="pres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B216-6959-4FBB-9DB8-6E603C14D542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E83F-7198-45A4-BC99-8EAA080F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B216-6959-4FBB-9DB8-6E603C14D542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E83F-7198-45A4-BC99-8EAA080F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B216-6959-4FBB-9DB8-6E603C14D542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E83F-7198-45A4-BC99-8EAA080F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B216-6959-4FBB-9DB8-6E603C14D542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E83F-7198-45A4-BC99-8EAA080F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B216-6959-4FBB-9DB8-6E603C14D542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E83F-7198-45A4-BC99-8EAA080F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B216-6959-4FBB-9DB8-6E603C14D542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E83F-7198-45A4-BC99-8EAA080F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B216-6959-4FBB-9DB8-6E603C14D542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E83F-7198-45A4-BC99-8EAA080F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B216-6959-4FBB-9DB8-6E603C14D542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E83F-7198-45A4-BC99-8EAA080F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B216-6959-4FBB-9DB8-6E603C14D542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E83F-7198-45A4-BC99-8EAA080F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B216-6959-4FBB-9DB8-6E603C14D542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E83F-7198-45A4-BC99-8EAA080F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B216-6959-4FBB-9DB8-6E603C14D542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E83F-7198-45A4-BC99-8EAA080F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9B216-6959-4FBB-9DB8-6E603C14D542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BE83F-7198-45A4-BC99-8EAA080F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Day 3 - Saturday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December 3, 2011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Early morning walk to embassy homes neighborhood.</a:t>
            </a:r>
          </a:p>
          <a:p>
            <a:r>
              <a:rPr lang="en-US" dirty="0" smtClean="0"/>
              <a:t>Sergio </a:t>
            </a:r>
            <a:r>
              <a:rPr lang="en-US" dirty="0" err="1" smtClean="0"/>
              <a:t>Navas</a:t>
            </a:r>
            <a:r>
              <a:rPr lang="en-US" dirty="0" smtClean="0"/>
              <a:t> 5405 0538 cell, 7830 4701 home, mormonlands@guatewebs.net</a:t>
            </a:r>
          </a:p>
          <a:p>
            <a:r>
              <a:rPr lang="en-US" dirty="0" smtClean="0"/>
              <a:t>Baptized 1976 </a:t>
            </a:r>
            <a:r>
              <a:rPr lang="en-US" dirty="0" err="1" smtClean="0"/>
              <a:t>Zona</a:t>
            </a:r>
            <a:r>
              <a:rPr lang="en-US" dirty="0" smtClean="0"/>
              <a:t> 4</a:t>
            </a:r>
          </a:p>
          <a:p>
            <a:r>
              <a:rPr lang="en-US" dirty="0" err="1" smtClean="0"/>
              <a:t>Zona</a:t>
            </a:r>
            <a:r>
              <a:rPr lang="en-US" dirty="0" smtClean="0"/>
              <a:t> 5</a:t>
            </a:r>
          </a:p>
          <a:p>
            <a:r>
              <a:rPr lang="en-US" dirty="0" smtClean="0"/>
              <a:t>Temple</a:t>
            </a:r>
          </a:p>
          <a:p>
            <a:r>
              <a:rPr lang="en-US" dirty="0" smtClean="0"/>
              <a:t>20 stakes in Guatemala City/39 stakes and 19 districts in country.</a:t>
            </a:r>
          </a:p>
          <a:p>
            <a:r>
              <a:rPr lang="en-US" dirty="0" smtClean="0"/>
              <a:t>Ciudad de Plata/</a:t>
            </a:r>
            <a:r>
              <a:rPr lang="en-US" dirty="0" err="1" smtClean="0"/>
              <a:t>Kaminaljuyu</a:t>
            </a:r>
            <a:endParaRPr lang="en-US" dirty="0" smtClean="0"/>
          </a:p>
          <a:p>
            <a:r>
              <a:rPr lang="en-US" dirty="0" smtClean="0"/>
              <a:t>North-white, south-yellow, east-red(sacred), west-black, center-green</a:t>
            </a:r>
          </a:p>
          <a:p>
            <a:r>
              <a:rPr lang="en-US" dirty="0" smtClean="0"/>
              <a:t>La Florida-</a:t>
            </a:r>
            <a:r>
              <a:rPr lang="en-US" dirty="0" err="1" smtClean="0"/>
              <a:t>Pte.</a:t>
            </a:r>
            <a:r>
              <a:rPr lang="en-US" dirty="0" smtClean="0"/>
              <a:t> </a:t>
            </a:r>
            <a:r>
              <a:rPr lang="en-US" dirty="0" err="1" smtClean="0"/>
              <a:t>Enio</a:t>
            </a:r>
            <a:r>
              <a:rPr lang="en-US" dirty="0" smtClean="0"/>
              <a:t> Molina</a:t>
            </a:r>
          </a:p>
          <a:p>
            <a:r>
              <a:rPr lang="en-US" dirty="0" smtClean="0"/>
              <a:t>Sergio Ortiz (HC) (imports cars and does real estate, former banker </a:t>
            </a:r>
            <a:r>
              <a:rPr lang="en-US" dirty="0" err="1" smtClean="0"/>
              <a:t>Banko</a:t>
            </a:r>
            <a:r>
              <a:rPr lang="en-US" dirty="0" smtClean="0"/>
              <a:t> Industrial(?)-daughters live in state of Washington-baptized by Alvaro(?) </a:t>
            </a:r>
            <a:r>
              <a:rPr lang="en-US" dirty="0" err="1" smtClean="0"/>
              <a:t>Fallabella</a:t>
            </a:r>
            <a:r>
              <a:rPr lang="en-US" dirty="0" smtClean="0"/>
              <a:t>  6/71)) and Edgar Ramirez (HC)(Escuintla 4-70 Wells and Torres, Rama San Juan, Sa. Marta, San Jose’), both former stake </a:t>
            </a:r>
            <a:r>
              <a:rPr lang="en-US" dirty="0" err="1" smtClean="0"/>
              <a:t>pte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Alejandra Moraga (her child’s birthday?)</a:t>
            </a:r>
          </a:p>
          <a:p>
            <a:r>
              <a:rPr lang="en-US" dirty="0" err="1" smtClean="0"/>
              <a:t>Pollo</a:t>
            </a:r>
            <a:r>
              <a:rPr lang="en-US" dirty="0" smtClean="0"/>
              <a:t> </a:t>
            </a:r>
            <a:r>
              <a:rPr lang="en-US" dirty="0" err="1" smtClean="0"/>
              <a:t>Campero</a:t>
            </a:r>
            <a:endParaRPr lang="en-US" dirty="0" smtClean="0"/>
          </a:p>
          <a:p>
            <a:r>
              <a:rPr lang="en-US" dirty="0" err="1" smtClean="0"/>
              <a:t>Barcelo</a:t>
            </a:r>
            <a:r>
              <a:rPr lang="en-US" dirty="0" smtClean="0"/>
              <a:t>’ Hotel (Amex didn’t work, debit card did.)</a:t>
            </a:r>
          </a:p>
          <a:p>
            <a:r>
              <a:rPr lang="en-US" dirty="0" smtClean="0"/>
              <a:t>Password at TAG=</a:t>
            </a:r>
            <a:r>
              <a:rPr lang="en-US" dirty="0" err="1" smtClean="0"/>
              <a:t>tagcounter</a:t>
            </a:r>
            <a:endParaRPr lang="en-US" dirty="0" smtClean="0"/>
          </a:p>
          <a:p>
            <a:r>
              <a:rPr lang="en-US" dirty="0" smtClean="0"/>
              <a:t>Las Torres (</a:t>
            </a:r>
            <a:r>
              <a:rPr lang="en-US" dirty="0" err="1" smtClean="0"/>
              <a:t>Rittscher’s</a:t>
            </a:r>
            <a:r>
              <a:rPr lang="en-US" dirty="0" smtClean="0"/>
              <a:t> apartment/hotel where I lived last three months of mission)</a:t>
            </a:r>
          </a:p>
          <a:p>
            <a:r>
              <a:rPr lang="en-US" smtClean="0"/>
              <a:t>Movie night with senior missionaries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2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2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2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164</Words>
  <Application>Microsoft Office PowerPoint</Application>
  <PresentationFormat>On-screen Show (4:3)</PresentationFormat>
  <Paragraphs>18</Paragraphs>
  <Slides>222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222</vt:i4>
      </vt:variant>
    </vt:vector>
  </HeadingPairs>
  <TitlesOfParts>
    <vt:vector size="223" baseType="lpstr">
      <vt:lpstr>Office Theme</vt:lpstr>
      <vt:lpstr>Day 3 - Saturday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3 - Saturday</dc:title>
  <dc:creator>Sherrie's Account</dc:creator>
  <cp:lastModifiedBy>Sherrie's Account</cp:lastModifiedBy>
  <cp:revision>6</cp:revision>
  <dcterms:created xsi:type="dcterms:W3CDTF">2011-12-25T08:37:20Z</dcterms:created>
  <dcterms:modified xsi:type="dcterms:W3CDTF">2011-12-25T17:23:09Z</dcterms:modified>
</cp:coreProperties>
</file>